
<file path=[Content_Types].xml><?xml version="1.0" encoding="utf-8"?>
<Types xmlns="http://schemas.openxmlformats.org/package/2006/content-types">
  <Default Extension="fntdata" ContentType="application/x-fontdata"/>
  <Default Extension="m4a" ContentType="audio/mp4"/>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embeddedFontLst>
    <p:embeddedFont>
      <p:font typeface="Calibri" panose="020F0502020204030204" pitchFamily="34" charset="0"/>
      <p:regular r:id="rId15"/>
      <p:bold r:id="rId16"/>
      <p:italic r:id="rId17"/>
      <p:boldItalic r:id="rId18"/>
    </p:embeddedFont>
    <p:embeddedFont>
      <p:font typeface="Lato" panose="020B0604020202020204" charset="0"/>
      <p:regular r:id="rId19"/>
      <p:bold r:id="rId20"/>
      <p:italic r:id="rId21"/>
      <p:boldItalic r:id="rId22"/>
    </p:embeddedFont>
    <p:embeddedFont>
      <p:font typeface="Montserrat"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7" roundtripDataSignature="AMtx7mhMZXS6OX4gLR5hzlisQJEL1hpEzw=="/>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2"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customschemas.google.com/relationships/presentationmetadata" Target="metadata"/><Relationship Id="rId30" Type="http://schemas.openxmlformats.org/officeDocument/2006/relationships/theme" Target="theme/theme1.xml"/></Relationships>
</file>

<file path=ppt/media/image1.png>
</file>

<file path=ppt/media/media10.m4a>
</file>

<file path=ppt/media/media2.m4a>
</file>

<file path=ppt/media/media3.mp3>
</file>

<file path=ppt/media/media4.mp3>
</file>

<file path=ppt/media/media5.mp3>
</file>

<file path=ppt/media/media6.mp3>
</file>

<file path=ppt/media/media7.mp3>
</file>

<file path=ppt/media/media8.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32" name="Google Shape;13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2"/>
        <p:cNvGrpSpPr/>
        <p:nvPr/>
      </p:nvGrpSpPr>
      <p:grpSpPr>
        <a:xfrm>
          <a:off x="0" y="0"/>
          <a:ext cx="0" cy="0"/>
          <a:chOff x="0" y="0"/>
          <a:chExt cx="0" cy="0"/>
        </a:xfrm>
      </p:grpSpPr>
      <p:sp>
        <p:nvSpPr>
          <p:cNvPr id="183" name="Google Shape;183;gb4d4af3699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84" name="Google Shape;184;gb4d4af3699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
        <p:cNvGrpSpPr/>
        <p:nvPr/>
      </p:nvGrpSpPr>
      <p:grpSpPr>
        <a:xfrm>
          <a:off x="0" y="0"/>
          <a:ext cx="0" cy="0"/>
          <a:chOff x="0" y="0"/>
          <a:chExt cx="0" cy="0"/>
        </a:xfrm>
      </p:grpSpPr>
      <p:sp>
        <p:nvSpPr>
          <p:cNvPr id="189" name="Google Shape;189;gb4d4af3699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0" name="Google Shape;190;gb4d4af3699_1_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b4d4af3699_1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6" name="Google Shape;196;gb4d4af3699_1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b4d4af3699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gb4d4af3699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b4d4af3699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3" name="Google Shape;143;gb4d4af3699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b4d4af3699_1_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8" name="Google Shape;148;gb4d4af3699_1_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b4d4af3699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54" name="Google Shape;154;gb4d4af3699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gb4d4af3699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0" name="Google Shape;160;gb4d4af3699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
        <p:cNvGrpSpPr/>
        <p:nvPr/>
      </p:nvGrpSpPr>
      <p:grpSpPr>
        <a:xfrm>
          <a:off x="0" y="0"/>
          <a:ext cx="0" cy="0"/>
          <a:chOff x="0" y="0"/>
          <a:chExt cx="0" cy="0"/>
        </a:xfrm>
      </p:grpSpPr>
      <p:sp>
        <p:nvSpPr>
          <p:cNvPr id="165" name="Google Shape;165;gb4d4af3699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66" name="Google Shape;166;gb4d4af3699_1_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gb4d4af3699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2" name="Google Shape;172;gb4d4af3699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6"/>
        <p:cNvGrpSpPr/>
        <p:nvPr/>
      </p:nvGrpSpPr>
      <p:grpSpPr>
        <a:xfrm>
          <a:off x="0" y="0"/>
          <a:ext cx="0" cy="0"/>
          <a:chOff x="0" y="0"/>
          <a:chExt cx="0" cy="0"/>
        </a:xfrm>
      </p:grpSpPr>
      <p:sp>
        <p:nvSpPr>
          <p:cNvPr id="177" name="Google Shape;177;gb4d4af3699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78" name="Google Shape;178;gb4d4af3699_1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gb4d4af3699_0_407"/>
          <p:cNvSpPr/>
          <p:nvPr/>
        </p:nvSpPr>
        <p:spPr>
          <a:xfrm rot="5400000">
            <a:off x="10000500" y="673"/>
            <a:ext cx="2191500" cy="2191500"/>
          </a:xfrm>
          <a:prstGeom prst="diagStripe">
            <a:avLst>
              <a:gd name="adj" fmla="val 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 name="Google Shape;11;gb4d4af3699_0_407"/>
          <p:cNvGrpSpPr/>
          <p:nvPr/>
        </p:nvGrpSpPr>
        <p:grpSpPr>
          <a:xfrm>
            <a:off x="0" y="654"/>
            <a:ext cx="6871435" cy="6845694"/>
            <a:chOff x="0" y="75"/>
            <a:chExt cx="5153705" cy="5152950"/>
          </a:xfrm>
        </p:grpSpPr>
        <p:sp>
          <p:nvSpPr>
            <p:cNvPr id="12" name="Google Shape;12;gb4d4af3699_0_407"/>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3" name="Google Shape;13;gb4d4af3699_0_407"/>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4" name="Google Shape;14;gb4d4af3699_0_407"/>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5" name="Google Shape;15;gb4d4af3699_0_407"/>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6" name="Google Shape;16;gb4d4af3699_0_407"/>
          <p:cNvSpPr txBox="1">
            <a:spLocks noGrp="1"/>
          </p:cNvSpPr>
          <p:nvPr>
            <p:ph type="ctrTitle"/>
          </p:nvPr>
        </p:nvSpPr>
        <p:spPr>
          <a:xfrm>
            <a:off x="4716200" y="2104533"/>
            <a:ext cx="6690000" cy="2105100"/>
          </a:xfrm>
          <a:prstGeom prst="rect">
            <a:avLst/>
          </a:prstGeom>
        </p:spPr>
        <p:txBody>
          <a:bodyPr spcFirstLastPara="1" wrap="square" lIns="121900" tIns="121900" rIns="121900" bIns="121900" anchor="t" anchorCtr="0">
            <a:noAutofit/>
          </a:bodyPr>
          <a:lstStyle>
            <a:lvl1pPr lvl="0">
              <a:spcBef>
                <a:spcPts val="0"/>
              </a:spcBef>
              <a:spcAft>
                <a:spcPts val="0"/>
              </a:spcAft>
              <a:buSzPts val="5300"/>
              <a:buNone/>
              <a:defRPr sz="5300"/>
            </a:lvl1pPr>
            <a:lvl2pPr lvl="1">
              <a:spcBef>
                <a:spcPts val="0"/>
              </a:spcBef>
              <a:spcAft>
                <a:spcPts val="0"/>
              </a:spcAft>
              <a:buSzPts val="5300"/>
              <a:buNone/>
              <a:defRPr sz="5300"/>
            </a:lvl2pPr>
            <a:lvl3pPr lvl="2">
              <a:spcBef>
                <a:spcPts val="0"/>
              </a:spcBef>
              <a:spcAft>
                <a:spcPts val="0"/>
              </a:spcAft>
              <a:buSzPts val="5300"/>
              <a:buNone/>
              <a:defRPr sz="5300"/>
            </a:lvl3pPr>
            <a:lvl4pPr lvl="3">
              <a:spcBef>
                <a:spcPts val="0"/>
              </a:spcBef>
              <a:spcAft>
                <a:spcPts val="0"/>
              </a:spcAft>
              <a:buSzPts val="5300"/>
              <a:buNone/>
              <a:defRPr sz="5300"/>
            </a:lvl4pPr>
            <a:lvl5pPr lvl="4">
              <a:spcBef>
                <a:spcPts val="0"/>
              </a:spcBef>
              <a:spcAft>
                <a:spcPts val="0"/>
              </a:spcAft>
              <a:buSzPts val="5300"/>
              <a:buNone/>
              <a:defRPr sz="5300"/>
            </a:lvl5pPr>
            <a:lvl6pPr lvl="5">
              <a:spcBef>
                <a:spcPts val="0"/>
              </a:spcBef>
              <a:spcAft>
                <a:spcPts val="0"/>
              </a:spcAft>
              <a:buSzPts val="5300"/>
              <a:buNone/>
              <a:defRPr sz="5300"/>
            </a:lvl6pPr>
            <a:lvl7pPr lvl="6">
              <a:spcBef>
                <a:spcPts val="0"/>
              </a:spcBef>
              <a:spcAft>
                <a:spcPts val="0"/>
              </a:spcAft>
              <a:buSzPts val="5300"/>
              <a:buNone/>
              <a:defRPr sz="5300"/>
            </a:lvl7pPr>
            <a:lvl8pPr lvl="7">
              <a:spcBef>
                <a:spcPts val="0"/>
              </a:spcBef>
              <a:spcAft>
                <a:spcPts val="0"/>
              </a:spcAft>
              <a:buSzPts val="5300"/>
              <a:buNone/>
              <a:defRPr sz="5300"/>
            </a:lvl8pPr>
            <a:lvl9pPr lvl="8">
              <a:spcBef>
                <a:spcPts val="0"/>
              </a:spcBef>
              <a:spcAft>
                <a:spcPts val="0"/>
              </a:spcAft>
              <a:buSzPts val="5300"/>
              <a:buNone/>
              <a:defRPr sz="5300"/>
            </a:lvl9pPr>
          </a:lstStyle>
          <a:p>
            <a:endParaRPr/>
          </a:p>
        </p:txBody>
      </p:sp>
      <p:sp>
        <p:nvSpPr>
          <p:cNvPr id="17" name="Google Shape;17;gb4d4af3699_0_407"/>
          <p:cNvSpPr txBox="1">
            <a:spLocks noGrp="1"/>
          </p:cNvSpPr>
          <p:nvPr>
            <p:ph type="subTitle" idx="1"/>
          </p:nvPr>
        </p:nvSpPr>
        <p:spPr>
          <a:xfrm>
            <a:off x="6778600" y="5233233"/>
            <a:ext cx="4627500" cy="6747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a:endParaRPr/>
          </a:p>
        </p:txBody>
      </p:sp>
      <p:sp>
        <p:nvSpPr>
          <p:cNvPr id="18" name="Google Shape;18;gb4d4af3699_0_40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Google Shape;106;gb4d4af3699_0_503"/>
          <p:cNvGrpSpPr/>
          <p:nvPr/>
        </p:nvGrpSpPr>
        <p:grpSpPr>
          <a:xfrm>
            <a:off x="5875053" y="0"/>
            <a:ext cx="6316642" cy="6857248"/>
            <a:chOff x="4406400" y="0"/>
            <a:chExt cx="4737600" cy="5143065"/>
          </a:xfrm>
        </p:grpSpPr>
        <p:sp>
          <p:nvSpPr>
            <p:cNvPr id="107" name="Google Shape;107;gb4d4af3699_0_503"/>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 name="Google Shape;108;gb4d4af3699_0_50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 name="Google Shape;109;gb4d4af3699_0_50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 name="Google Shape;110;gb4d4af3699_0_503"/>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 name="Google Shape;111;gb4d4af3699_0_503"/>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 name="Google Shape;112;gb4d4af3699_0_503"/>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 name="Google Shape;113;gb4d4af3699_0_50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 name="Google Shape;114;gb4d4af3699_0_503"/>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 name="Google Shape;115;gb4d4af3699_0_503"/>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 name="Google Shape;116;gb4d4af3699_0_503"/>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 name="Google Shape;117;gb4d4af3699_0_503"/>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8" name="Google Shape;118;gb4d4af3699_0_50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9" name="Google Shape;119;gb4d4af3699_0_50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0" name="Google Shape;120;gb4d4af3699_0_503"/>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1" name="Google Shape;121;gb4d4af3699_0_503"/>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2" name="Google Shape;122;gb4d4af3699_0_503"/>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3" name="Google Shape;123;gb4d4af3699_0_50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24" name="Google Shape;124;gb4d4af3699_0_503"/>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25" name="Google Shape;125;gb4d4af3699_0_503"/>
          <p:cNvSpPr txBox="1">
            <a:spLocks noGrp="1"/>
          </p:cNvSpPr>
          <p:nvPr>
            <p:ph type="title" hasCustomPrompt="1"/>
          </p:nvPr>
        </p:nvSpPr>
        <p:spPr>
          <a:xfrm>
            <a:off x="1098467" y="1712900"/>
            <a:ext cx="6368100" cy="1734300"/>
          </a:xfrm>
          <a:prstGeom prst="rect">
            <a:avLst/>
          </a:prstGeom>
        </p:spPr>
        <p:txBody>
          <a:bodyPr spcFirstLastPara="1" wrap="square" lIns="121900" tIns="121900" rIns="121900" bIns="121900" anchor="t" anchorCtr="0">
            <a:noAutofit/>
          </a:bodyPr>
          <a:lstStyle>
            <a:lvl1pPr lvl="0">
              <a:spcBef>
                <a:spcPts val="0"/>
              </a:spcBef>
              <a:spcAft>
                <a:spcPts val="0"/>
              </a:spcAft>
              <a:buSzPts val="10700"/>
              <a:buNone/>
              <a:defRPr sz="10700"/>
            </a:lvl1pPr>
            <a:lvl2pPr lvl="1">
              <a:spcBef>
                <a:spcPts val="0"/>
              </a:spcBef>
              <a:spcAft>
                <a:spcPts val="0"/>
              </a:spcAft>
              <a:buSzPts val="10700"/>
              <a:buNone/>
              <a:defRPr sz="10700"/>
            </a:lvl2pPr>
            <a:lvl3pPr lvl="2">
              <a:spcBef>
                <a:spcPts val="0"/>
              </a:spcBef>
              <a:spcAft>
                <a:spcPts val="0"/>
              </a:spcAft>
              <a:buSzPts val="10700"/>
              <a:buNone/>
              <a:defRPr sz="10700"/>
            </a:lvl3pPr>
            <a:lvl4pPr lvl="3">
              <a:spcBef>
                <a:spcPts val="0"/>
              </a:spcBef>
              <a:spcAft>
                <a:spcPts val="0"/>
              </a:spcAft>
              <a:buSzPts val="10700"/>
              <a:buNone/>
              <a:defRPr sz="10700"/>
            </a:lvl4pPr>
            <a:lvl5pPr lvl="4">
              <a:spcBef>
                <a:spcPts val="0"/>
              </a:spcBef>
              <a:spcAft>
                <a:spcPts val="0"/>
              </a:spcAft>
              <a:buSzPts val="10700"/>
              <a:buNone/>
              <a:defRPr sz="10700"/>
            </a:lvl5pPr>
            <a:lvl6pPr lvl="5">
              <a:spcBef>
                <a:spcPts val="0"/>
              </a:spcBef>
              <a:spcAft>
                <a:spcPts val="0"/>
              </a:spcAft>
              <a:buSzPts val="10700"/>
              <a:buNone/>
              <a:defRPr sz="10700"/>
            </a:lvl6pPr>
            <a:lvl7pPr lvl="6">
              <a:spcBef>
                <a:spcPts val="0"/>
              </a:spcBef>
              <a:spcAft>
                <a:spcPts val="0"/>
              </a:spcAft>
              <a:buSzPts val="10700"/>
              <a:buNone/>
              <a:defRPr sz="10700"/>
            </a:lvl7pPr>
            <a:lvl8pPr lvl="7">
              <a:spcBef>
                <a:spcPts val="0"/>
              </a:spcBef>
              <a:spcAft>
                <a:spcPts val="0"/>
              </a:spcAft>
              <a:buSzPts val="10700"/>
              <a:buNone/>
              <a:defRPr sz="10700"/>
            </a:lvl8pPr>
            <a:lvl9pPr lvl="8">
              <a:spcBef>
                <a:spcPts val="0"/>
              </a:spcBef>
              <a:spcAft>
                <a:spcPts val="0"/>
              </a:spcAft>
              <a:buSzPts val="10700"/>
              <a:buNone/>
              <a:defRPr sz="10700"/>
            </a:lvl9pPr>
          </a:lstStyle>
          <a:p>
            <a:r>
              <a:t>xx%</a:t>
            </a:r>
          </a:p>
        </p:txBody>
      </p:sp>
      <p:sp>
        <p:nvSpPr>
          <p:cNvPr id="126" name="Google Shape;126;gb4d4af3699_0_503"/>
          <p:cNvSpPr txBox="1">
            <a:spLocks noGrp="1"/>
          </p:cNvSpPr>
          <p:nvPr>
            <p:ph type="body" idx="1"/>
          </p:nvPr>
        </p:nvSpPr>
        <p:spPr>
          <a:xfrm>
            <a:off x="1098467" y="3524166"/>
            <a:ext cx="6368100" cy="16251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127" name="Google Shape;127;gb4d4af3699_0_50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Google Shape;129;gb4d4af3699_0_52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Google Shape;20;gb4d4af3699_0_417"/>
          <p:cNvGrpSpPr/>
          <p:nvPr/>
        </p:nvGrpSpPr>
        <p:grpSpPr>
          <a:xfrm>
            <a:off x="5875053" y="0"/>
            <a:ext cx="6316642" cy="6857248"/>
            <a:chOff x="4406400" y="0"/>
            <a:chExt cx="4737600" cy="5143065"/>
          </a:xfrm>
        </p:grpSpPr>
        <p:sp>
          <p:nvSpPr>
            <p:cNvPr id="21" name="Google Shape;21;gb4d4af3699_0_41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2" name="Google Shape;22;gb4d4af3699_0_417"/>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3" name="Google Shape;23;gb4d4af3699_0_417"/>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4" name="Google Shape;24;gb4d4af3699_0_417"/>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5" name="Google Shape;25;gb4d4af3699_0_417"/>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6" name="Google Shape;26;gb4d4af3699_0_417"/>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7" name="Google Shape;27;gb4d4af3699_0_41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8" name="Google Shape;28;gb4d4af3699_0_417"/>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29" name="Google Shape;29;gb4d4af3699_0_417"/>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0" name="Google Shape;30;gb4d4af3699_0_417"/>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1" name="Google Shape;31;gb4d4af3699_0_41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2" name="Google Shape;32;gb4d4af3699_0_417"/>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3" name="Google Shape;33;gb4d4af3699_0_417"/>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4" name="Google Shape;34;gb4d4af3699_0_417"/>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5" name="Google Shape;35;gb4d4af3699_0_417"/>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6" name="Google Shape;36;gb4d4af3699_0_417"/>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7" name="Google Shape;37;gb4d4af3699_0_41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38" name="Google Shape;38;gb4d4af3699_0_417"/>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39" name="Google Shape;39;gb4d4af3699_0_417"/>
          <p:cNvSpPr txBox="1">
            <a:spLocks noGrp="1"/>
          </p:cNvSpPr>
          <p:nvPr>
            <p:ph type="title"/>
          </p:nvPr>
        </p:nvSpPr>
        <p:spPr>
          <a:xfrm>
            <a:off x="1098467" y="2737333"/>
            <a:ext cx="6116100" cy="1531500"/>
          </a:xfrm>
          <a:prstGeom prst="rect">
            <a:avLst/>
          </a:prstGeom>
        </p:spPr>
        <p:txBody>
          <a:bodyPr spcFirstLastPara="1" wrap="square" lIns="121900" tIns="121900" rIns="121900" bIns="121900" anchor="ctr" anchorCtr="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40" name="Google Shape;40;gb4d4af3699_0_41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Google Shape;42;gb4d4af3699_0_439"/>
          <p:cNvGrpSpPr/>
          <p:nvPr/>
        </p:nvGrpSpPr>
        <p:grpSpPr>
          <a:xfrm>
            <a:off x="0" y="507989"/>
            <a:ext cx="1383765" cy="1355016"/>
            <a:chOff x="0" y="381001"/>
            <a:chExt cx="1037850" cy="1016287"/>
          </a:xfrm>
        </p:grpSpPr>
        <p:sp>
          <p:nvSpPr>
            <p:cNvPr id="43" name="Google Shape;43;gb4d4af3699_0_43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44" name="Google Shape;44;gb4d4af3699_0_43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45" name="Google Shape;45;gb4d4af3699_0_439"/>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46" name="Google Shape;46;gb4d4af3699_0_439"/>
          <p:cNvSpPr txBox="1">
            <a:spLocks noGrp="1"/>
          </p:cNvSpPr>
          <p:nvPr>
            <p:ph type="body" idx="1"/>
          </p:nvPr>
        </p:nvSpPr>
        <p:spPr>
          <a:xfrm>
            <a:off x="1730000" y="2090067"/>
            <a:ext cx="9385200" cy="3881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47" name="Google Shape;47;gb4d4af3699_0_43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Google Shape;49;gb4d4af3699_0_446"/>
          <p:cNvGrpSpPr/>
          <p:nvPr/>
        </p:nvGrpSpPr>
        <p:grpSpPr>
          <a:xfrm>
            <a:off x="0" y="507989"/>
            <a:ext cx="1383765" cy="1355016"/>
            <a:chOff x="0" y="381001"/>
            <a:chExt cx="1037850" cy="1016287"/>
          </a:xfrm>
        </p:grpSpPr>
        <p:sp>
          <p:nvSpPr>
            <p:cNvPr id="50" name="Google Shape;50;gb4d4af3699_0_446"/>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1" name="Google Shape;51;gb4d4af3699_0_44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52" name="Google Shape;52;gb4d4af3699_0_446"/>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53" name="Google Shape;53;gb4d4af3699_0_446"/>
          <p:cNvSpPr txBox="1">
            <a:spLocks noGrp="1"/>
          </p:cNvSpPr>
          <p:nvPr>
            <p:ph type="body" idx="1"/>
          </p:nvPr>
        </p:nvSpPr>
        <p:spPr>
          <a:xfrm>
            <a:off x="1730000" y="2090067"/>
            <a:ext cx="4537500" cy="3881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54" name="Google Shape;54;gb4d4af3699_0_446"/>
          <p:cNvSpPr txBox="1">
            <a:spLocks noGrp="1"/>
          </p:cNvSpPr>
          <p:nvPr>
            <p:ph type="body" idx="2"/>
          </p:nvPr>
        </p:nvSpPr>
        <p:spPr>
          <a:xfrm>
            <a:off x="6577628" y="2090067"/>
            <a:ext cx="4537500" cy="38817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55" name="Google Shape;55;gb4d4af3699_0_44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Google Shape;57;gb4d4af3699_0_454"/>
          <p:cNvGrpSpPr/>
          <p:nvPr/>
        </p:nvGrpSpPr>
        <p:grpSpPr>
          <a:xfrm>
            <a:off x="0" y="507989"/>
            <a:ext cx="1383765" cy="1355016"/>
            <a:chOff x="0" y="381001"/>
            <a:chExt cx="1037850" cy="1016287"/>
          </a:xfrm>
        </p:grpSpPr>
        <p:sp>
          <p:nvSpPr>
            <p:cNvPr id="58" name="Google Shape;58;gb4d4af3699_0_45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59" name="Google Shape;59;gb4d4af3699_0_45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0" name="Google Shape;60;gb4d4af3699_0_454"/>
          <p:cNvSpPr txBox="1">
            <a:spLocks noGrp="1"/>
          </p:cNvSpPr>
          <p:nvPr>
            <p:ph type="title"/>
          </p:nvPr>
        </p:nvSpPr>
        <p:spPr>
          <a:xfrm>
            <a:off x="1730000" y="525000"/>
            <a:ext cx="9385200" cy="1218900"/>
          </a:xfrm>
          <a:prstGeom prst="rect">
            <a:avLst/>
          </a:prstGeom>
        </p:spPr>
        <p:txBody>
          <a:bodyPr spcFirstLastPara="1" wrap="square" lIns="121900" tIns="121900" rIns="121900" bIns="121900" anchor="t" anchorCtr="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61" name="Google Shape;61;gb4d4af3699_0_45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Google Shape;63;gb4d4af3699_0_460"/>
          <p:cNvGrpSpPr/>
          <p:nvPr/>
        </p:nvGrpSpPr>
        <p:grpSpPr>
          <a:xfrm>
            <a:off x="0" y="507989"/>
            <a:ext cx="1383765" cy="1355016"/>
            <a:chOff x="0" y="381001"/>
            <a:chExt cx="1037850" cy="1016287"/>
          </a:xfrm>
        </p:grpSpPr>
        <p:sp>
          <p:nvSpPr>
            <p:cNvPr id="64" name="Google Shape;64;gb4d4af3699_0_46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65" name="Google Shape;65;gb4d4af3699_0_460"/>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66" name="Google Shape;66;gb4d4af3699_0_460"/>
          <p:cNvSpPr txBox="1">
            <a:spLocks noGrp="1"/>
          </p:cNvSpPr>
          <p:nvPr>
            <p:ph type="title"/>
          </p:nvPr>
        </p:nvSpPr>
        <p:spPr>
          <a:xfrm>
            <a:off x="1730000" y="525000"/>
            <a:ext cx="5065200" cy="1990800"/>
          </a:xfrm>
          <a:prstGeom prst="rect">
            <a:avLst/>
          </a:prstGeom>
        </p:spPr>
        <p:txBody>
          <a:bodyPr spcFirstLastPara="1" wrap="square" lIns="121900" tIns="121900" rIns="121900" bIns="121900" anchor="t" anchorCtr="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67" name="Google Shape;67;gb4d4af3699_0_460"/>
          <p:cNvSpPr txBox="1">
            <a:spLocks noGrp="1"/>
          </p:cNvSpPr>
          <p:nvPr>
            <p:ph type="body" idx="1"/>
          </p:nvPr>
        </p:nvSpPr>
        <p:spPr>
          <a:xfrm>
            <a:off x="1730000" y="2630067"/>
            <a:ext cx="5065200" cy="32211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68" name="Google Shape;68;gb4d4af3699_0_46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Google Shape;70;gb4d4af3699_0_467"/>
          <p:cNvGrpSpPr/>
          <p:nvPr/>
        </p:nvGrpSpPr>
        <p:grpSpPr>
          <a:xfrm>
            <a:off x="5875053" y="0"/>
            <a:ext cx="6316642" cy="6857829"/>
            <a:chOff x="4406400" y="0"/>
            <a:chExt cx="4737600" cy="5143500"/>
          </a:xfrm>
        </p:grpSpPr>
        <p:sp>
          <p:nvSpPr>
            <p:cNvPr id="71" name="Google Shape;71;gb4d4af3699_0_467"/>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2" name="Google Shape;72;gb4d4af3699_0_467"/>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3" name="Google Shape;73;gb4d4af3699_0_467"/>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4" name="Google Shape;74;gb4d4af3699_0_467"/>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5" name="Google Shape;75;gb4d4af3699_0_467"/>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6" name="Google Shape;76;gb4d4af3699_0_467"/>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7" name="Google Shape;77;gb4d4af3699_0_46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8" name="Google Shape;78;gb4d4af3699_0_467"/>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79" name="Google Shape;79;gb4d4af3699_0_467"/>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0" name="Google Shape;80;gb4d4af3699_0_467"/>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1" name="Google Shape;81;gb4d4af3699_0_467"/>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2" name="Google Shape;82;gb4d4af3699_0_467"/>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3" name="Google Shape;83;gb4d4af3699_0_467"/>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4" name="Google Shape;84;gb4d4af3699_0_467"/>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5" name="Google Shape;85;gb4d4af3699_0_467"/>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6" name="Google Shape;86;gb4d4af3699_0_467"/>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7" name="Google Shape;87;gb4d4af3699_0_46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 name="Google Shape;88;gb4d4af3699_0_467"/>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 name="Google Shape;89;gb4d4af3699_0_467"/>
          <p:cNvSpPr txBox="1">
            <a:spLocks noGrp="1"/>
          </p:cNvSpPr>
          <p:nvPr>
            <p:ph type="title"/>
          </p:nvPr>
        </p:nvSpPr>
        <p:spPr>
          <a:xfrm>
            <a:off x="1098467" y="1155700"/>
            <a:ext cx="6116100" cy="4694700"/>
          </a:xfrm>
          <a:prstGeom prst="rect">
            <a:avLst/>
          </a:prstGeom>
        </p:spPr>
        <p:txBody>
          <a:bodyPr spcFirstLastPara="1" wrap="square" lIns="121900" tIns="121900" rIns="121900" bIns="121900" anchor="ctr" anchorCtr="0">
            <a:noAutofit/>
          </a:bodyPr>
          <a:lstStyle>
            <a:lvl1pPr lvl="0">
              <a:spcBef>
                <a:spcPts val="0"/>
              </a:spcBef>
              <a:spcAft>
                <a:spcPts val="0"/>
              </a:spcAft>
              <a:buSzPts val="3700"/>
              <a:buNone/>
              <a:defRPr/>
            </a:lvl1pPr>
            <a:lvl2pPr lvl="1">
              <a:spcBef>
                <a:spcPts val="0"/>
              </a:spcBef>
              <a:spcAft>
                <a:spcPts val="0"/>
              </a:spcAft>
              <a:buSzPts val="3700"/>
              <a:buNone/>
              <a:defRPr/>
            </a:lvl2pPr>
            <a:lvl3pPr lvl="2">
              <a:spcBef>
                <a:spcPts val="0"/>
              </a:spcBef>
              <a:spcAft>
                <a:spcPts val="0"/>
              </a:spcAft>
              <a:buSzPts val="3700"/>
              <a:buNone/>
              <a:defRPr/>
            </a:lvl3pPr>
            <a:lvl4pPr lvl="3">
              <a:spcBef>
                <a:spcPts val="0"/>
              </a:spcBef>
              <a:spcAft>
                <a:spcPts val="0"/>
              </a:spcAft>
              <a:buSzPts val="3700"/>
              <a:buNone/>
              <a:defRPr/>
            </a:lvl4pPr>
            <a:lvl5pPr lvl="4">
              <a:spcBef>
                <a:spcPts val="0"/>
              </a:spcBef>
              <a:spcAft>
                <a:spcPts val="0"/>
              </a:spcAft>
              <a:buSzPts val="3700"/>
              <a:buNone/>
              <a:defRPr/>
            </a:lvl5pPr>
            <a:lvl6pPr lvl="5">
              <a:spcBef>
                <a:spcPts val="0"/>
              </a:spcBef>
              <a:spcAft>
                <a:spcPts val="0"/>
              </a:spcAft>
              <a:buSzPts val="3700"/>
              <a:buNone/>
              <a:defRPr/>
            </a:lvl6pPr>
            <a:lvl7pPr lvl="6">
              <a:spcBef>
                <a:spcPts val="0"/>
              </a:spcBef>
              <a:spcAft>
                <a:spcPts val="0"/>
              </a:spcAft>
              <a:buSzPts val="3700"/>
              <a:buNone/>
              <a:defRPr/>
            </a:lvl7pPr>
            <a:lvl8pPr lvl="7">
              <a:spcBef>
                <a:spcPts val="0"/>
              </a:spcBef>
              <a:spcAft>
                <a:spcPts val="0"/>
              </a:spcAft>
              <a:buSzPts val="3700"/>
              <a:buNone/>
              <a:defRPr/>
            </a:lvl8pPr>
            <a:lvl9pPr lvl="8">
              <a:spcBef>
                <a:spcPts val="0"/>
              </a:spcBef>
              <a:spcAft>
                <a:spcPts val="0"/>
              </a:spcAft>
              <a:buSzPts val="3700"/>
              <a:buNone/>
              <a:defRPr/>
            </a:lvl9pPr>
          </a:lstStyle>
          <a:p>
            <a:endParaRPr/>
          </a:p>
        </p:txBody>
      </p:sp>
      <p:sp>
        <p:nvSpPr>
          <p:cNvPr id="90" name="Google Shape;90;gb4d4af3699_0_46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Google Shape;92;gb4d4af3699_0_489"/>
          <p:cNvGrpSpPr/>
          <p:nvPr/>
        </p:nvGrpSpPr>
        <p:grpSpPr>
          <a:xfrm>
            <a:off x="0" y="507989"/>
            <a:ext cx="1383765" cy="1355016"/>
            <a:chOff x="0" y="381001"/>
            <a:chExt cx="1037850" cy="1016287"/>
          </a:xfrm>
        </p:grpSpPr>
        <p:sp>
          <p:nvSpPr>
            <p:cNvPr id="93" name="Google Shape;93;gb4d4af3699_0_489"/>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 name="Google Shape;94;gb4d4af3699_0_48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 name="Google Shape;95;gb4d4af3699_0_489"/>
          <p:cNvSpPr txBox="1">
            <a:spLocks noGrp="1"/>
          </p:cNvSpPr>
          <p:nvPr>
            <p:ph type="title"/>
          </p:nvPr>
        </p:nvSpPr>
        <p:spPr>
          <a:xfrm>
            <a:off x="1730000" y="2211100"/>
            <a:ext cx="4048500" cy="2335500"/>
          </a:xfrm>
          <a:prstGeom prst="rect">
            <a:avLst/>
          </a:prstGeom>
        </p:spPr>
        <p:txBody>
          <a:bodyPr spcFirstLastPara="1" wrap="square" lIns="121900" tIns="121900" rIns="121900" bIns="121900" anchor="t" anchorCtr="0">
            <a:noAutofit/>
          </a:bodyPr>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96" name="Google Shape;96;gb4d4af3699_0_489"/>
          <p:cNvSpPr txBox="1">
            <a:spLocks noGrp="1"/>
          </p:cNvSpPr>
          <p:nvPr>
            <p:ph type="subTitle" idx="1"/>
          </p:nvPr>
        </p:nvSpPr>
        <p:spPr>
          <a:xfrm>
            <a:off x="1730000" y="4717333"/>
            <a:ext cx="4048500" cy="674700"/>
          </a:xfrm>
          <a:prstGeom prst="rect">
            <a:avLst/>
          </a:prstGeom>
        </p:spPr>
        <p:txBody>
          <a:bodyPr spcFirstLastPara="1" wrap="square" lIns="121900" tIns="121900" rIns="121900" bIns="121900" anchor="t" anchorCtr="0">
            <a:noAutofit/>
          </a:bodyPr>
          <a:lstStyle>
            <a:lvl1pPr lvl="0">
              <a:lnSpc>
                <a:spcPct val="100000"/>
              </a:lnSpc>
              <a:spcBef>
                <a:spcPts val="0"/>
              </a:spcBef>
              <a:spcAft>
                <a:spcPts val="0"/>
              </a:spcAft>
              <a:buSzPts val="1700"/>
              <a:buNone/>
              <a:defRPr/>
            </a:lvl1pPr>
            <a:lvl2pPr lvl="1">
              <a:lnSpc>
                <a:spcPct val="100000"/>
              </a:lnSpc>
              <a:spcBef>
                <a:spcPts val="0"/>
              </a:spcBef>
              <a:spcAft>
                <a:spcPts val="0"/>
              </a:spcAft>
              <a:buSzPts val="1700"/>
              <a:buNone/>
              <a:defRPr sz="1700"/>
            </a:lvl2pPr>
            <a:lvl3pPr lvl="2">
              <a:lnSpc>
                <a:spcPct val="100000"/>
              </a:lnSpc>
              <a:spcBef>
                <a:spcPts val="0"/>
              </a:spcBef>
              <a:spcAft>
                <a:spcPts val="0"/>
              </a:spcAft>
              <a:buSzPts val="1700"/>
              <a:buNone/>
              <a:defRPr sz="1700"/>
            </a:lvl3pPr>
            <a:lvl4pPr lvl="3">
              <a:lnSpc>
                <a:spcPct val="100000"/>
              </a:lnSpc>
              <a:spcBef>
                <a:spcPts val="0"/>
              </a:spcBef>
              <a:spcAft>
                <a:spcPts val="0"/>
              </a:spcAft>
              <a:buSzPts val="1700"/>
              <a:buNone/>
              <a:defRPr sz="1700"/>
            </a:lvl4pPr>
            <a:lvl5pPr lvl="4">
              <a:lnSpc>
                <a:spcPct val="100000"/>
              </a:lnSpc>
              <a:spcBef>
                <a:spcPts val="0"/>
              </a:spcBef>
              <a:spcAft>
                <a:spcPts val="0"/>
              </a:spcAft>
              <a:buSzPts val="1700"/>
              <a:buNone/>
              <a:defRPr sz="1700"/>
            </a:lvl5pPr>
            <a:lvl6pPr lvl="5">
              <a:lnSpc>
                <a:spcPct val="100000"/>
              </a:lnSpc>
              <a:spcBef>
                <a:spcPts val="0"/>
              </a:spcBef>
              <a:spcAft>
                <a:spcPts val="0"/>
              </a:spcAft>
              <a:buSzPts val="1700"/>
              <a:buNone/>
              <a:defRPr sz="1700"/>
            </a:lvl6pPr>
            <a:lvl7pPr lvl="6">
              <a:lnSpc>
                <a:spcPct val="100000"/>
              </a:lnSpc>
              <a:spcBef>
                <a:spcPts val="0"/>
              </a:spcBef>
              <a:spcAft>
                <a:spcPts val="0"/>
              </a:spcAft>
              <a:buSzPts val="1700"/>
              <a:buNone/>
              <a:defRPr sz="1700"/>
            </a:lvl7pPr>
            <a:lvl8pPr lvl="7">
              <a:lnSpc>
                <a:spcPct val="100000"/>
              </a:lnSpc>
              <a:spcBef>
                <a:spcPts val="0"/>
              </a:spcBef>
              <a:spcAft>
                <a:spcPts val="0"/>
              </a:spcAft>
              <a:buSzPts val="1700"/>
              <a:buNone/>
              <a:defRPr sz="1700"/>
            </a:lvl8pPr>
            <a:lvl9pPr lvl="8">
              <a:lnSpc>
                <a:spcPct val="100000"/>
              </a:lnSpc>
              <a:spcBef>
                <a:spcPts val="0"/>
              </a:spcBef>
              <a:spcAft>
                <a:spcPts val="0"/>
              </a:spcAft>
              <a:buSzPts val="1700"/>
              <a:buNone/>
              <a:defRPr sz="1700"/>
            </a:lvl9pPr>
          </a:lstStyle>
          <a:p>
            <a:endParaRPr/>
          </a:p>
        </p:txBody>
      </p:sp>
      <p:sp>
        <p:nvSpPr>
          <p:cNvPr id="97" name="Google Shape;97;gb4d4af3699_0_489"/>
          <p:cNvSpPr txBox="1">
            <a:spLocks noGrp="1"/>
          </p:cNvSpPr>
          <p:nvPr>
            <p:ph type="body" idx="2"/>
          </p:nvPr>
        </p:nvSpPr>
        <p:spPr>
          <a:xfrm>
            <a:off x="6197600" y="2262133"/>
            <a:ext cx="4902300" cy="3129900"/>
          </a:xfrm>
          <a:prstGeom prst="rect">
            <a:avLst/>
          </a:prstGeom>
        </p:spPr>
        <p:txBody>
          <a:bodyPr spcFirstLastPara="1" wrap="square" lIns="121900" tIns="121900" rIns="121900" bIns="121900" anchor="t" anchorCtr="0">
            <a:noAutofit/>
          </a:bodyPr>
          <a:lstStyle>
            <a:lvl1pPr marL="457200" lvl="0" indent="-336550">
              <a:spcBef>
                <a:spcPts val="0"/>
              </a:spcBef>
              <a:spcAft>
                <a:spcPts val="0"/>
              </a:spcAft>
              <a:buSzPts val="1700"/>
              <a:buChar char="●"/>
              <a:defRPr/>
            </a:lvl1pPr>
            <a:lvl2pPr marL="914400" lvl="1" indent="-323850">
              <a:spcBef>
                <a:spcPts val="2100"/>
              </a:spcBef>
              <a:spcAft>
                <a:spcPts val="0"/>
              </a:spcAft>
              <a:buSzPts val="1500"/>
              <a:buChar char="○"/>
              <a:defRPr/>
            </a:lvl2pPr>
            <a:lvl3pPr marL="1371600" lvl="2" indent="-323850">
              <a:spcBef>
                <a:spcPts val="2100"/>
              </a:spcBef>
              <a:spcAft>
                <a:spcPts val="0"/>
              </a:spcAft>
              <a:buSzPts val="1500"/>
              <a:buChar char="■"/>
              <a:defRPr/>
            </a:lvl3pPr>
            <a:lvl4pPr marL="1828800" lvl="3" indent="-323850">
              <a:spcBef>
                <a:spcPts val="2100"/>
              </a:spcBef>
              <a:spcAft>
                <a:spcPts val="0"/>
              </a:spcAft>
              <a:buSzPts val="1500"/>
              <a:buChar char="●"/>
              <a:defRPr/>
            </a:lvl4pPr>
            <a:lvl5pPr marL="2286000" lvl="4" indent="-323850">
              <a:spcBef>
                <a:spcPts val="2100"/>
              </a:spcBef>
              <a:spcAft>
                <a:spcPts val="0"/>
              </a:spcAft>
              <a:buSzPts val="1500"/>
              <a:buChar char="○"/>
              <a:defRPr/>
            </a:lvl5pPr>
            <a:lvl6pPr marL="2743200" lvl="5" indent="-323850">
              <a:spcBef>
                <a:spcPts val="2100"/>
              </a:spcBef>
              <a:spcAft>
                <a:spcPts val="0"/>
              </a:spcAft>
              <a:buSzPts val="1500"/>
              <a:buChar char="■"/>
              <a:defRPr/>
            </a:lvl6pPr>
            <a:lvl7pPr marL="3200400" lvl="6" indent="-323850">
              <a:spcBef>
                <a:spcPts val="2100"/>
              </a:spcBef>
              <a:spcAft>
                <a:spcPts val="0"/>
              </a:spcAft>
              <a:buSzPts val="1500"/>
              <a:buChar char="●"/>
              <a:defRPr/>
            </a:lvl7pPr>
            <a:lvl8pPr marL="3657600" lvl="7" indent="-323850">
              <a:spcBef>
                <a:spcPts val="2100"/>
              </a:spcBef>
              <a:spcAft>
                <a:spcPts val="0"/>
              </a:spcAft>
              <a:buSzPts val="1500"/>
              <a:buChar char="○"/>
              <a:defRPr/>
            </a:lvl8pPr>
            <a:lvl9pPr marL="4114800" lvl="8" indent="-323850">
              <a:spcBef>
                <a:spcPts val="2100"/>
              </a:spcBef>
              <a:spcAft>
                <a:spcPts val="2100"/>
              </a:spcAft>
              <a:buSzPts val="1500"/>
              <a:buChar char="■"/>
              <a:defRPr/>
            </a:lvl9pPr>
          </a:lstStyle>
          <a:p>
            <a:endParaRPr/>
          </a:p>
        </p:txBody>
      </p:sp>
      <p:sp>
        <p:nvSpPr>
          <p:cNvPr id="98" name="Google Shape;98;gb4d4af3699_0_48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Google Shape;100;gb4d4af3699_0_497"/>
          <p:cNvGrpSpPr/>
          <p:nvPr/>
        </p:nvGrpSpPr>
        <p:grpSpPr>
          <a:xfrm>
            <a:off x="0" y="5504636"/>
            <a:ext cx="931877" cy="912853"/>
            <a:chOff x="0" y="3785672"/>
            <a:chExt cx="698925" cy="684657"/>
          </a:xfrm>
        </p:grpSpPr>
        <p:sp>
          <p:nvSpPr>
            <p:cNvPr id="101" name="Google Shape;101;gb4d4af3699_0_497"/>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 name="Google Shape;102;gb4d4af3699_0_497"/>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 name="Google Shape;103;gb4d4af3699_0_497"/>
          <p:cNvSpPr txBox="1">
            <a:spLocks noGrp="1"/>
          </p:cNvSpPr>
          <p:nvPr>
            <p:ph type="body" idx="1"/>
          </p:nvPr>
        </p:nvSpPr>
        <p:spPr>
          <a:xfrm>
            <a:off x="1083633" y="5740500"/>
            <a:ext cx="9248100" cy="698400"/>
          </a:xfrm>
          <a:prstGeom prst="rect">
            <a:avLst/>
          </a:prstGeom>
        </p:spPr>
        <p:txBody>
          <a:bodyPr spcFirstLastPara="1" wrap="square" lIns="121900" tIns="121900" rIns="121900" bIns="121900" anchor="ctr" anchorCtr="0">
            <a:noAutofit/>
          </a:bodyPr>
          <a:lstStyle>
            <a:lvl1pPr marL="457200" lvl="0" indent="-228600">
              <a:lnSpc>
                <a:spcPct val="100000"/>
              </a:lnSpc>
              <a:spcBef>
                <a:spcPts val="0"/>
              </a:spcBef>
              <a:spcAft>
                <a:spcPts val="0"/>
              </a:spcAft>
              <a:buSzPts val="1700"/>
              <a:buNone/>
              <a:defRPr/>
            </a:lvl1pPr>
          </a:lstStyle>
          <a:p>
            <a:endParaRPr/>
          </a:p>
        </p:txBody>
      </p:sp>
      <p:sp>
        <p:nvSpPr>
          <p:cNvPr id="104" name="Google Shape;104;gb4d4af3699_0_497"/>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MY"/>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Google Shape;6;gb4d4af3699_0_403"/>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1pPr>
            <a:lvl2pPr lvl="1">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2pPr>
            <a:lvl3pPr lvl="2">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3pPr>
            <a:lvl4pPr lvl="3">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4pPr>
            <a:lvl5pPr lvl="4">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5pPr>
            <a:lvl6pPr lvl="5">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6pPr>
            <a:lvl7pPr lvl="6">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7pPr>
            <a:lvl8pPr lvl="7">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8pPr>
            <a:lvl9pPr lvl="8">
              <a:spcBef>
                <a:spcPts val="0"/>
              </a:spcBef>
              <a:spcAft>
                <a:spcPts val="0"/>
              </a:spcAft>
              <a:buClr>
                <a:schemeClr val="lt1"/>
              </a:buClr>
              <a:buSzPts val="3700"/>
              <a:buFont typeface="Montserrat"/>
              <a:buNone/>
              <a:defRPr sz="3700">
                <a:solidFill>
                  <a:schemeClr val="lt1"/>
                </a:solidFill>
                <a:latin typeface="Montserrat"/>
                <a:ea typeface="Montserrat"/>
                <a:cs typeface="Montserrat"/>
                <a:sym typeface="Montserrat"/>
              </a:defRPr>
            </a:lvl9pPr>
          </a:lstStyle>
          <a:p>
            <a:endParaRPr/>
          </a:p>
        </p:txBody>
      </p:sp>
      <p:sp>
        <p:nvSpPr>
          <p:cNvPr id="7" name="Google Shape;7;gb4d4af3699_0_403"/>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36550">
              <a:lnSpc>
                <a:spcPct val="115000"/>
              </a:lnSpc>
              <a:spcBef>
                <a:spcPts val="0"/>
              </a:spcBef>
              <a:spcAft>
                <a:spcPts val="0"/>
              </a:spcAft>
              <a:buClr>
                <a:schemeClr val="lt1"/>
              </a:buClr>
              <a:buSzPts val="1700"/>
              <a:buFont typeface="Lato"/>
              <a:buChar char="●"/>
              <a:defRPr sz="1700">
                <a:solidFill>
                  <a:schemeClr val="lt1"/>
                </a:solidFill>
                <a:latin typeface="Lato"/>
                <a:ea typeface="Lato"/>
                <a:cs typeface="Lato"/>
                <a:sym typeface="Lato"/>
              </a:defRPr>
            </a:lvl1pPr>
            <a:lvl2pPr marL="914400" lvl="1" indent="-32385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2pPr>
            <a:lvl3pPr marL="1371600" lvl="2" indent="-32385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3pPr>
            <a:lvl4pPr marL="1828800" lvl="3" indent="-32385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4pPr>
            <a:lvl5pPr marL="2286000" lvl="4" indent="-32385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5pPr>
            <a:lvl6pPr marL="2743200" lvl="5" indent="-32385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6pPr>
            <a:lvl7pPr marL="3200400" lvl="6" indent="-32385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7pPr>
            <a:lvl8pPr marL="3657600" lvl="7" indent="-323850">
              <a:lnSpc>
                <a:spcPct val="115000"/>
              </a:lnSpc>
              <a:spcBef>
                <a:spcPts val="2100"/>
              </a:spcBef>
              <a:spcAft>
                <a:spcPts val="0"/>
              </a:spcAft>
              <a:buClr>
                <a:schemeClr val="lt1"/>
              </a:buClr>
              <a:buSzPts val="1500"/>
              <a:buFont typeface="Lato"/>
              <a:buChar char="○"/>
              <a:defRPr sz="1500">
                <a:solidFill>
                  <a:schemeClr val="lt1"/>
                </a:solidFill>
                <a:latin typeface="Lato"/>
                <a:ea typeface="Lato"/>
                <a:cs typeface="Lato"/>
                <a:sym typeface="Lato"/>
              </a:defRPr>
            </a:lvl8pPr>
            <a:lvl9pPr marL="4114800" lvl="8" indent="-323850">
              <a:lnSpc>
                <a:spcPct val="115000"/>
              </a:lnSpc>
              <a:spcBef>
                <a:spcPts val="2100"/>
              </a:spcBef>
              <a:spcAft>
                <a:spcPts val="2100"/>
              </a:spcAft>
              <a:buClr>
                <a:schemeClr val="lt1"/>
              </a:buClr>
              <a:buSzPts val="1500"/>
              <a:buFont typeface="Lato"/>
              <a:buChar char="■"/>
              <a:defRPr sz="1500">
                <a:solidFill>
                  <a:schemeClr val="lt1"/>
                </a:solidFill>
                <a:latin typeface="Lato"/>
                <a:ea typeface="Lato"/>
                <a:cs typeface="Lato"/>
                <a:sym typeface="Lato"/>
              </a:defRPr>
            </a:lvl9pPr>
          </a:lstStyle>
          <a:p>
            <a:endParaRPr/>
          </a:p>
        </p:txBody>
      </p:sp>
      <p:sp>
        <p:nvSpPr>
          <p:cNvPr id="8" name="Google Shape;8;gb4d4af3699_0_403"/>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lt1"/>
                </a:solidFill>
                <a:latin typeface="Lato"/>
                <a:ea typeface="Lato"/>
                <a:cs typeface="Lato"/>
                <a:sym typeface="Lato"/>
              </a:defRPr>
            </a:lvl1pPr>
            <a:lvl2pPr lvl="1" algn="r">
              <a:buNone/>
              <a:defRPr sz="1300">
                <a:solidFill>
                  <a:schemeClr val="lt1"/>
                </a:solidFill>
                <a:latin typeface="Lato"/>
                <a:ea typeface="Lato"/>
                <a:cs typeface="Lato"/>
                <a:sym typeface="Lato"/>
              </a:defRPr>
            </a:lvl2pPr>
            <a:lvl3pPr lvl="2" algn="r">
              <a:buNone/>
              <a:defRPr sz="1300">
                <a:solidFill>
                  <a:schemeClr val="lt1"/>
                </a:solidFill>
                <a:latin typeface="Lato"/>
                <a:ea typeface="Lato"/>
                <a:cs typeface="Lato"/>
                <a:sym typeface="Lato"/>
              </a:defRPr>
            </a:lvl3pPr>
            <a:lvl4pPr lvl="3" algn="r">
              <a:buNone/>
              <a:defRPr sz="1300">
                <a:solidFill>
                  <a:schemeClr val="lt1"/>
                </a:solidFill>
                <a:latin typeface="Lato"/>
                <a:ea typeface="Lato"/>
                <a:cs typeface="Lato"/>
                <a:sym typeface="Lato"/>
              </a:defRPr>
            </a:lvl4pPr>
            <a:lvl5pPr lvl="4" algn="r">
              <a:buNone/>
              <a:defRPr sz="1300">
                <a:solidFill>
                  <a:schemeClr val="lt1"/>
                </a:solidFill>
                <a:latin typeface="Lato"/>
                <a:ea typeface="Lato"/>
                <a:cs typeface="Lato"/>
                <a:sym typeface="Lato"/>
              </a:defRPr>
            </a:lvl5pPr>
            <a:lvl6pPr lvl="5" algn="r">
              <a:buNone/>
              <a:defRPr sz="1300">
                <a:solidFill>
                  <a:schemeClr val="lt1"/>
                </a:solidFill>
                <a:latin typeface="Lato"/>
                <a:ea typeface="Lato"/>
                <a:cs typeface="Lato"/>
                <a:sym typeface="Lato"/>
              </a:defRPr>
            </a:lvl6pPr>
            <a:lvl7pPr lvl="6" algn="r">
              <a:buNone/>
              <a:defRPr sz="1300">
                <a:solidFill>
                  <a:schemeClr val="lt1"/>
                </a:solidFill>
                <a:latin typeface="Lato"/>
                <a:ea typeface="Lato"/>
                <a:cs typeface="Lato"/>
                <a:sym typeface="Lato"/>
              </a:defRPr>
            </a:lvl7pPr>
            <a:lvl8pPr lvl="7" algn="r">
              <a:buNone/>
              <a:defRPr sz="1300">
                <a:solidFill>
                  <a:schemeClr val="lt1"/>
                </a:solidFill>
                <a:latin typeface="Lato"/>
                <a:ea typeface="Lato"/>
                <a:cs typeface="Lato"/>
                <a:sym typeface="Lato"/>
              </a:defRPr>
            </a:lvl8pPr>
            <a:lvl9pPr lvl="8" algn="r">
              <a:buNone/>
              <a:defRPr sz="1300">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MY"/>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p3"/><Relationship Id="rId1" Type="http://schemas.microsoft.com/office/2007/relationships/media" Target="../media/media3.mp3"/><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p3"/><Relationship Id="rId1" Type="http://schemas.microsoft.com/office/2007/relationships/media" Target="../media/media4.mp3"/><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p3"/><Relationship Id="rId1" Type="http://schemas.microsoft.com/office/2007/relationships/media" Target="../media/media5.mp3"/><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p3"/><Relationship Id="rId1" Type="http://schemas.microsoft.com/office/2007/relationships/media" Target="../media/media6.mp3"/><Relationship Id="rId5" Type="http://schemas.openxmlformats.org/officeDocument/2006/relationships/image" Target="../media/image1.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p3"/><Relationship Id="rId1" Type="http://schemas.microsoft.com/office/2007/relationships/media" Target="../media/media7.mp3"/><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p3"/><Relationship Id="rId1" Type="http://schemas.microsoft.com/office/2007/relationships/media" Target="../media/media8.mp3"/><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
          <p:cNvSpPr txBox="1">
            <a:spLocks noGrp="1"/>
          </p:cNvSpPr>
          <p:nvPr>
            <p:ph type="ctrTitle"/>
          </p:nvPr>
        </p:nvSpPr>
        <p:spPr>
          <a:xfrm>
            <a:off x="4716200" y="2104533"/>
            <a:ext cx="6690000" cy="21051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6000"/>
              <a:buFont typeface="Calibri"/>
              <a:buNone/>
            </a:pPr>
            <a:r>
              <a:rPr lang="en-MY"/>
              <a:t>FACE TO FACE VS ONLINE CLASS</a:t>
            </a:r>
            <a:endParaRPr/>
          </a:p>
        </p:txBody>
      </p:sp>
      <p:pic>
        <p:nvPicPr>
          <p:cNvPr id="2" name="intro">
            <a:hlinkClick r:id="" action="ppaction://media"/>
            <a:extLst>
              <a:ext uri="{FF2B5EF4-FFF2-40B4-BE49-F238E27FC236}">
                <a16:creationId xmlns:a16="http://schemas.microsoft.com/office/drawing/2014/main" id="{491090DB-10CC-4AB6-AB4A-5DD1C0EDAE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2086" y="5853333"/>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881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5"/>
        <p:cNvGrpSpPr/>
        <p:nvPr/>
      </p:nvGrpSpPr>
      <p:grpSpPr>
        <a:xfrm>
          <a:off x="0" y="0"/>
          <a:ext cx="0" cy="0"/>
          <a:chOff x="0" y="0"/>
          <a:chExt cx="0" cy="0"/>
        </a:xfrm>
      </p:grpSpPr>
      <p:sp>
        <p:nvSpPr>
          <p:cNvPr id="186" name="Google Shape;186;gb4d4af3699_1_21"/>
          <p:cNvSpPr txBox="1">
            <a:spLocks noGrp="1"/>
          </p:cNvSpPr>
          <p:nvPr>
            <p:ph type="ctrTitle"/>
          </p:nvPr>
        </p:nvSpPr>
        <p:spPr>
          <a:xfrm>
            <a:off x="4377375" y="-592592"/>
            <a:ext cx="6690000" cy="21051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4TH REASON</a:t>
            </a:r>
            <a:endParaRPr/>
          </a:p>
        </p:txBody>
      </p:sp>
      <p:sp>
        <p:nvSpPr>
          <p:cNvPr id="187" name="Google Shape;187;gb4d4af3699_1_21"/>
          <p:cNvSpPr txBox="1">
            <a:spLocks noGrp="1"/>
          </p:cNvSpPr>
          <p:nvPr>
            <p:ph type="subTitle" idx="1"/>
          </p:nvPr>
        </p:nvSpPr>
        <p:spPr>
          <a:xfrm>
            <a:off x="5406225" y="2711575"/>
            <a:ext cx="4632300" cy="6747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r>
              <a:rPr lang="en-MY" sz="4800" b="1">
                <a:solidFill>
                  <a:srgbClr val="FFFFFF"/>
                </a:solidFill>
                <a:latin typeface="Montserrat"/>
                <a:ea typeface="Montserrat"/>
                <a:cs typeface="Montserrat"/>
                <a:sym typeface="Montserrat"/>
              </a:rPr>
              <a:t>Join virtual study groups</a:t>
            </a:r>
            <a:endParaRPr sz="4800">
              <a:solidFill>
                <a:srgbClr val="FFFFFF"/>
              </a:solidFill>
              <a:latin typeface="Montserrat"/>
              <a:ea typeface="Montserrat"/>
              <a:cs typeface="Montserrat"/>
              <a:sym typeface="Montserrat"/>
            </a:endParaRPr>
          </a:p>
        </p:txBody>
      </p:sp>
      <p:pic>
        <p:nvPicPr>
          <p:cNvPr id="5" name="4th reason">
            <a:hlinkClick r:id="" action="ppaction://media"/>
            <a:extLst>
              <a:ext uri="{FF2B5EF4-FFF2-40B4-BE49-F238E27FC236}">
                <a16:creationId xmlns:a16="http://schemas.microsoft.com/office/drawing/2014/main" id="{D75F4860-D7F2-4119-AF16-F2D16AEA6E2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935" y="5788742"/>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53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1"/>
        <p:cNvGrpSpPr/>
        <p:nvPr/>
      </p:nvGrpSpPr>
      <p:grpSpPr>
        <a:xfrm>
          <a:off x="0" y="0"/>
          <a:ext cx="0" cy="0"/>
          <a:chOff x="0" y="0"/>
          <a:chExt cx="0" cy="0"/>
        </a:xfrm>
      </p:grpSpPr>
      <p:sp>
        <p:nvSpPr>
          <p:cNvPr id="192" name="Google Shape;192;gb4d4af3699_1_48"/>
          <p:cNvSpPr txBox="1">
            <a:spLocks noGrp="1"/>
          </p:cNvSpPr>
          <p:nvPr>
            <p:ph type="ctrTitle"/>
          </p:nvPr>
        </p:nvSpPr>
        <p:spPr>
          <a:xfrm>
            <a:off x="4553550" y="71528"/>
            <a:ext cx="6690000" cy="12648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WHY?</a:t>
            </a:r>
            <a:endParaRPr/>
          </a:p>
        </p:txBody>
      </p:sp>
      <p:sp>
        <p:nvSpPr>
          <p:cNvPr id="193" name="Google Shape;193;gb4d4af3699_1_48"/>
          <p:cNvSpPr txBox="1">
            <a:spLocks noGrp="1"/>
          </p:cNvSpPr>
          <p:nvPr>
            <p:ph type="subTitle" idx="1"/>
          </p:nvPr>
        </p:nvSpPr>
        <p:spPr>
          <a:xfrm>
            <a:off x="4296575" y="1625100"/>
            <a:ext cx="7370400" cy="3607800"/>
          </a:xfrm>
          <a:prstGeom prst="rect">
            <a:avLst/>
          </a:prstGeom>
          <a:noFill/>
          <a:ln>
            <a:noFill/>
          </a:ln>
        </p:spPr>
        <p:txBody>
          <a:bodyPr spcFirstLastPara="1" wrap="square" lIns="91425" tIns="45700" rIns="91425" bIns="45700" anchor="t" anchorCtr="0">
            <a:noAutofit/>
          </a:bodyPr>
          <a:lstStyle/>
          <a:p>
            <a:pPr marL="0" lvl="0" indent="0" algn="just" rtl="0">
              <a:lnSpc>
                <a:spcPct val="150000"/>
              </a:lnSpc>
              <a:spcBef>
                <a:spcPts val="0"/>
              </a:spcBef>
              <a:spcAft>
                <a:spcPts val="0"/>
              </a:spcAft>
              <a:buClr>
                <a:schemeClr val="dk1"/>
              </a:buClr>
              <a:buSzPts val="2400"/>
              <a:buNone/>
            </a:pPr>
            <a:r>
              <a:rPr lang="en-MY" sz="1800" dirty="0">
                <a:solidFill>
                  <a:srgbClr val="FFFFFF"/>
                </a:solidFill>
                <a:latin typeface="Montserrat"/>
                <a:ea typeface="Montserrat"/>
                <a:cs typeface="Montserrat"/>
                <a:sym typeface="Montserrat"/>
              </a:rPr>
              <a:t>It's possible to form study groups online using free online software like Zoom or Google Meet to study remotely with others. All you need is your computer, a headset to listen and talk in, and the time to join others virtually to swap ideas about classroom assignments or get questions answered about things you're stuck on. You can share screens, present documents, use virtual whiteboards to brainstorm ideas and organize your study projects.</a:t>
            </a:r>
            <a:endParaRPr sz="1800" dirty="0">
              <a:solidFill>
                <a:srgbClr val="FFFFFF"/>
              </a:solidFill>
              <a:latin typeface="Montserrat"/>
              <a:ea typeface="Montserrat"/>
              <a:cs typeface="Montserrat"/>
              <a:sym typeface="Montserrat"/>
            </a:endParaRPr>
          </a:p>
        </p:txBody>
      </p:sp>
      <p:pic>
        <p:nvPicPr>
          <p:cNvPr id="4" name="4th why">
            <a:hlinkClick r:id="" action="ppaction://media"/>
            <a:extLst>
              <a:ext uri="{FF2B5EF4-FFF2-40B4-BE49-F238E27FC236}">
                <a16:creationId xmlns:a16="http://schemas.microsoft.com/office/drawing/2014/main" id="{053DC9B4-7F85-4EEC-AB88-2C6AEDB8B0F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9936" y="5739580"/>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925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gb4d4af3699_1_27"/>
          <p:cNvSpPr txBox="1">
            <a:spLocks noGrp="1"/>
          </p:cNvSpPr>
          <p:nvPr>
            <p:ph type="ctrTitle"/>
          </p:nvPr>
        </p:nvSpPr>
        <p:spPr>
          <a:xfrm>
            <a:off x="4580675" y="-755242"/>
            <a:ext cx="6690000" cy="21051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CONCLUSION</a:t>
            </a:r>
            <a:endParaRPr/>
          </a:p>
        </p:txBody>
      </p:sp>
      <p:sp>
        <p:nvSpPr>
          <p:cNvPr id="199" name="Google Shape;199;gb4d4af3699_1_27"/>
          <p:cNvSpPr txBox="1">
            <a:spLocks noGrp="1"/>
          </p:cNvSpPr>
          <p:nvPr>
            <p:ph type="subTitle" idx="1"/>
          </p:nvPr>
        </p:nvSpPr>
        <p:spPr>
          <a:xfrm>
            <a:off x="4460225" y="1822951"/>
            <a:ext cx="6930900" cy="3212100"/>
          </a:xfrm>
          <a:prstGeom prst="rect">
            <a:avLst/>
          </a:prstGeom>
          <a:noFill/>
          <a:ln>
            <a:noFill/>
          </a:ln>
        </p:spPr>
        <p:txBody>
          <a:bodyPr spcFirstLastPara="1" wrap="square" lIns="91425" tIns="45700" rIns="91425" bIns="45700" anchor="t" anchorCtr="0">
            <a:noAutofit/>
          </a:bodyPr>
          <a:lstStyle/>
          <a:p>
            <a:pPr marL="0" lvl="0" indent="0" algn="just" rtl="0">
              <a:lnSpc>
                <a:spcPct val="150000"/>
              </a:lnSpc>
              <a:spcBef>
                <a:spcPts val="0"/>
              </a:spcBef>
              <a:spcAft>
                <a:spcPts val="0"/>
              </a:spcAft>
              <a:buClr>
                <a:schemeClr val="dk1"/>
              </a:buClr>
              <a:buSzPts val="2400"/>
              <a:buNone/>
            </a:pPr>
            <a:r>
              <a:rPr lang="en-MY" sz="1900" dirty="0">
                <a:latin typeface="Montserrat"/>
                <a:ea typeface="Montserrat"/>
                <a:cs typeface="Montserrat"/>
                <a:sym typeface="Montserrat"/>
              </a:rPr>
              <a:t>In conclusions, if the students are new to the online courses, making the adjustment to this style of learning can be intimidating. However, knowing that they have support from their peers and professor, will help the student on the path to success.</a:t>
            </a:r>
            <a:endParaRPr sz="1900" dirty="0">
              <a:latin typeface="Montserrat"/>
              <a:ea typeface="Montserrat"/>
              <a:cs typeface="Montserrat"/>
              <a:sym typeface="Montserrat"/>
            </a:endParaRPr>
          </a:p>
        </p:txBody>
      </p:sp>
      <p:pic>
        <p:nvPicPr>
          <p:cNvPr id="2" name="conclusion">
            <a:hlinkClick r:id="" action="ppaction://media"/>
            <a:extLst>
              <a:ext uri="{FF2B5EF4-FFF2-40B4-BE49-F238E27FC236}">
                <a16:creationId xmlns:a16="http://schemas.microsoft.com/office/drawing/2014/main" id="{4E7057AC-FC4F-4362-814C-DEE87A7D3D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30942" y="581823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343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gb4d4af3699_0_0"/>
          <p:cNvSpPr txBox="1">
            <a:spLocks noGrp="1"/>
          </p:cNvSpPr>
          <p:nvPr>
            <p:ph type="ctrTitle"/>
          </p:nvPr>
        </p:nvSpPr>
        <p:spPr>
          <a:xfrm>
            <a:off x="4572100" y="274800"/>
            <a:ext cx="6834000" cy="12243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WHICH IS BETTER?</a:t>
            </a:r>
            <a:endParaRPr/>
          </a:p>
        </p:txBody>
      </p:sp>
      <p:sp>
        <p:nvSpPr>
          <p:cNvPr id="140" name="Google Shape;140;gb4d4af3699_0_0"/>
          <p:cNvSpPr txBox="1">
            <a:spLocks noGrp="1"/>
          </p:cNvSpPr>
          <p:nvPr>
            <p:ph type="subTitle" idx="1"/>
          </p:nvPr>
        </p:nvSpPr>
        <p:spPr>
          <a:xfrm>
            <a:off x="4150050" y="1919109"/>
            <a:ext cx="7256100" cy="39888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r>
              <a:rPr lang="en-MY" sz="6300">
                <a:latin typeface="Montserrat"/>
                <a:ea typeface="Montserrat"/>
                <a:cs typeface="Montserrat"/>
                <a:sym typeface="Montserrat"/>
              </a:rPr>
              <a:t>OPEN DIGITAL LEARNING / ONLINE CLASS</a:t>
            </a:r>
            <a:endParaRPr sz="6300">
              <a:latin typeface="Montserrat"/>
              <a:ea typeface="Montserrat"/>
              <a:cs typeface="Montserrat"/>
              <a:sym typeface="Montserrat"/>
            </a:endParaRPr>
          </a:p>
        </p:txBody>
      </p:sp>
      <p:pic>
        <p:nvPicPr>
          <p:cNvPr id="2" name="Recorded Sound">
            <a:hlinkClick r:id="" action="ppaction://media"/>
            <a:extLst>
              <a:ext uri="{FF2B5EF4-FFF2-40B4-BE49-F238E27FC236}">
                <a16:creationId xmlns:a16="http://schemas.microsoft.com/office/drawing/2014/main" id="{6972910E-15AC-43FA-997F-AECE16F6C4C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1050" y="590790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13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gb4d4af3699_0_5"/>
          <p:cNvSpPr txBox="1">
            <a:spLocks noGrp="1"/>
          </p:cNvSpPr>
          <p:nvPr>
            <p:ph type="ctrTitle"/>
          </p:nvPr>
        </p:nvSpPr>
        <p:spPr>
          <a:xfrm>
            <a:off x="4665075" y="2493756"/>
            <a:ext cx="7156200" cy="18705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sz="9600"/>
              <a:t>REASONS</a:t>
            </a:r>
            <a:endParaRPr sz="96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b4d4af3699_1_3"/>
          <p:cNvSpPr txBox="1">
            <a:spLocks noGrp="1"/>
          </p:cNvSpPr>
          <p:nvPr>
            <p:ph type="ctrTitle"/>
          </p:nvPr>
        </p:nvSpPr>
        <p:spPr>
          <a:xfrm>
            <a:off x="4514825" y="-560942"/>
            <a:ext cx="6690000" cy="21051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1ST REASON</a:t>
            </a:r>
            <a:endParaRPr/>
          </a:p>
        </p:txBody>
      </p:sp>
      <p:sp>
        <p:nvSpPr>
          <p:cNvPr id="151" name="Google Shape;151;gb4d4af3699_1_3"/>
          <p:cNvSpPr txBox="1">
            <a:spLocks noGrp="1"/>
          </p:cNvSpPr>
          <p:nvPr>
            <p:ph type="subTitle" idx="1"/>
          </p:nvPr>
        </p:nvSpPr>
        <p:spPr>
          <a:xfrm>
            <a:off x="4868675" y="3091650"/>
            <a:ext cx="5982300" cy="674700"/>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chemeClr val="dk1"/>
              </a:buClr>
              <a:buSzPts val="2400"/>
              <a:buNone/>
            </a:pPr>
            <a:r>
              <a:rPr lang="en-MY" sz="5300" b="1">
                <a:solidFill>
                  <a:srgbClr val="FFFFFF"/>
                </a:solidFill>
                <a:latin typeface="Montserrat"/>
                <a:ea typeface="Montserrat"/>
                <a:cs typeface="Montserrat"/>
                <a:sym typeface="Montserrat"/>
              </a:rPr>
              <a:t>Self-Discipline</a:t>
            </a:r>
            <a:endParaRPr sz="5500">
              <a:solidFill>
                <a:srgbClr val="FFFFFF"/>
              </a:solidFill>
              <a:latin typeface="Montserrat"/>
              <a:ea typeface="Montserrat"/>
              <a:cs typeface="Montserrat"/>
              <a:sym typeface="Montserrat"/>
            </a:endParaRPr>
          </a:p>
        </p:txBody>
      </p:sp>
      <p:pic>
        <p:nvPicPr>
          <p:cNvPr id="4" name="1streason">
            <a:hlinkClick r:id="" action="ppaction://media"/>
            <a:extLst>
              <a:ext uri="{FF2B5EF4-FFF2-40B4-BE49-F238E27FC236}">
                <a16:creationId xmlns:a16="http://schemas.microsoft.com/office/drawing/2014/main" id="{2CE6F78D-F7EA-4E1B-AF1C-FEEC4059A1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11332" y="5831889"/>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44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gb4d4af3699_1_33"/>
          <p:cNvSpPr txBox="1">
            <a:spLocks noGrp="1"/>
          </p:cNvSpPr>
          <p:nvPr>
            <p:ph type="ctrTitle"/>
          </p:nvPr>
        </p:nvSpPr>
        <p:spPr>
          <a:xfrm>
            <a:off x="4895475" y="374053"/>
            <a:ext cx="5929800" cy="14412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WHY?</a:t>
            </a:r>
            <a:endParaRPr/>
          </a:p>
        </p:txBody>
      </p:sp>
      <p:sp>
        <p:nvSpPr>
          <p:cNvPr id="157" name="Google Shape;157;gb4d4af3699_1_33"/>
          <p:cNvSpPr txBox="1">
            <a:spLocks noGrp="1"/>
          </p:cNvSpPr>
          <p:nvPr>
            <p:ph type="subTitle" idx="1"/>
          </p:nvPr>
        </p:nvSpPr>
        <p:spPr>
          <a:xfrm>
            <a:off x="4164375" y="1895076"/>
            <a:ext cx="7287600" cy="4120200"/>
          </a:xfrm>
          <a:prstGeom prst="rect">
            <a:avLst/>
          </a:prstGeom>
          <a:noFill/>
          <a:ln>
            <a:noFill/>
          </a:ln>
        </p:spPr>
        <p:txBody>
          <a:bodyPr spcFirstLastPara="1" wrap="square" lIns="91425" tIns="45700" rIns="91425" bIns="45700" anchor="t" anchorCtr="0">
            <a:noAutofit/>
          </a:bodyPr>
          <a:lstStyle/>
          <a:p>
            <a:pPr marL="0" lvl="0" indent="0" algn="just" rtl="0">
              <a:lnSpc>
                <a:spcPct val="150000"/>
              </a:lnSpc>
              <a:spcBef>
                <a:spcPts val="0"/>
              </a:spcBef>
              <a:spcAft>
                <a:spcPts val="0"/>
              </a:spcAft>
              <a:buNone/>
            </a:pPr>
            <a:r>
              <a:rPr lang="en-MY">
                <a:solidFill>
                  <a:srgbClr val="FFFFFF"/>
                </a:solidFill>
                <a:latin typeface="Montserrat"/>
                <a:ea typeface="Montserrat"/>
                <a:cs typeface="Montserrat"/>
                <a:sym typeface="Montserrat"/>
              </a:rPr>
              <a:t>As noted reason, taking online college classes allows students more flexibility and control over their education. In essence, this requires tremendous self-discipline and motivation for yourself. You must be able to encourage yourself to complete the required reading and assignments in an online class. For these tasks, you must keep yourself accountable. You have to know how to handle your time and control it. While these skills are often needed in traditional classroom environments, your success in an online program will depend on your ability to motivate yourself and get things done.</a:t>
            </a:r>
            <a:endParaRPr>
              <a:solidFill>
                <a:srgbClr val="FFFFFF"/>
              </a:solidFill>
              <a:latin typeface="Montserrat"/>
              <a:ea typeface="Montserrat"/>
              <a:cs typeface="Montserrat"/>
              <a:sym typeface="Montserrat"/>
            </a:endParaRPr>
          </a:p>
          <a:p>
            <a:pPr marL="0" lvl="0" indent="0" algn="just" rtl="0">
              <a:lnSpc>
                <a:spcPct val="150000"/>
              </a:lnSpc>
              <a:spcBef>
                <a:spcPts val="2300"/>
              </a:spcBef>
              <a:spcAft>
                <a:spcPts val="0"/>
              </a:spcAft>
              <a:buClr>
                <a:schemeClr val="dk1"/>
              </a:buClr>
              <a:buSzPts val="2400"/>
              <a:buNone/>
            </a:pPr>
            <a:endParaRPr>
              <a:solidFill>
                <a:srgbClr val="FFFFFF"/>
              </a:solidFill>
              <a:latin typeface="Montserrat"/>
              <a:ea typeface="Montserrat"/>
              <a:cs typeface="Montserrat"/>
              <a:sym typeface="Montserrat"/>
            </a:endParaRPr>
          </a:p>
        </p:txBody>
      </p:sp>
      <p:pic>
        <p:nvPicPr>
          <p:cNvPr id="2" name="1streason.1mp3">
            <a:hlinkClick r:id="" action="ppaction://media"/>
            <a:extLst>
              <a:ext uri="{FF2B5EF4-FFF2-40B4-BE49-F238E27FC236}">
                <a16:creationId xmlns:a16="http://schemas.microsoft.com/office/drawing/2014/main" id="{3CB2829F-1FCC-449D-B48F-935DD42E6DF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0008" y="588515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69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gb4d4af3699_1_9"/>
          <p:cNvSpPr txBox="1">
            <a:spLocks noGrp="1"/>
          </p:cNvSpPr>
          <p:nvPr>
            <p:ph type="ctrTitle"/>
          </p:nvPr>
        </p:nvSpPr>
        <p:spPr>
          <a:xfrm>
            <a:off x="4648425" y="-565492"/>
            <a:ext cx="6690000" cy="21051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2ND REASON</a:t>
            </a:r>
            <a:endParaRPr/>
          </a:p>
        </p:txBody>
      </p:sp>
      <p:sp>
        <p:nvSpPr>
          <p:cNvPr id="163" name="Google Shape;163;gb4d4af3699_1_9"/>
          <p:cNvSpPr txBox="1">
            <a:spLocks noGrp="1"/>
          </p:cNvSpPr>
          <p:nvPr>
            <p:ph type="subTitle" idx="1"/>
          </p:nvPr>
        </p:nvSpPr>
        <p:spPr>
          <a:xfrm>
            <a:off x="5041375" y="2739425"/>
            <a:ext cx="6690000" cy="1239900"/>
          </a:xfrm>
          <a:prstGeom prst="rect">
            <a:avLst/>
          </a:prstGeom>
          <a:noFill/>
          <a:ln>
            <a:noFill/>
          </a:ln>
        </p:spPr>
        <p:txBody>
          <a:bodyPr spcFirstLastPara="1" wrap="square" lIns="91425" tIns="45700" rIns="91425" bIns="45700" anchor="t" anchorCtr="0">
            <a:noAutofit/>
          </a:bodyPr>
          <a:lstStyle/>
          <a:p>
            <a:pPr marL="457200" lvl="0" indent="0" algn="l" rtl="0">
              <a:lnSpc>
                <a:spcPct val="115000"/>
              </a:lnSpc>
              <a:spcBef>
                <a:spcPts val="1200"/>
              </a:spcBef>
              <a:spcAft>
                <a:spcPts val="0"/>
              </a:spcAft>
              <a:buNone/>
            </a:pPr>
            <a:r>
              <a:rPr lang="en-MY" sz="4800" b="1">
                <a:solidFill>
                  <a:srgbClr val="FFFFFF"/>
                </a:solidFill>
                <a:latin typeface="Montserrat"/>
                <a:ea typeface="Montserrat"/>
                <a:cs typeface="Montserrat"/>
                <a:sym typeface="Montserrat"/>
              </a:rPr>
              <a:t>Class Flexibility</a:t>
            </a:r>
            <a:endParaRPr sz="4800" b="1">
              <a:solidFill>
                <a:srgbClr val="FFFFFF"/>
              </a:solidFill>
              <a:latin typeface="Montserrat"/>
              <a:ea typeface="Montserrat"/>
              <a:cs typeface="Montserrat"/>
              <a:sym typeface="Montserrat"/>
            </a:endParaRPr>
          </a:p>
          <a:p>
            <a:pPr marL="0" lvl="0" indent="0" algn="ctr" rtl="0">
              <a:lnSpc>
                <a:spcPct val="90000"/>
              </a:lnSpc>
              <a:spcBef>
                <a:spcPts val="1200"/>
              </a:spcBef>
              <a:spcAft>
                <a:spcPts val="0"/>
              </a:spcAft>
              <a:buClr>
                <a:schemeClr val="dk1"/>
              </a:buClr>
              <a:buSzPts val="2400"/>
              <a:buNone/>
            </a:pPr>
            <a:endParaRPr>
              <a:solidFill>
                <a:srgbClr val="FFFFFF"/>
              </a:solidFill>
              <a:latin typeface="Montserrat"/>
              <a:ea typeface="Montserrat"/>
              <a:cs typeface="Montserrat"/>
              <a:sym typeface="Montserrat"/>
            </a:endParaRPr>
          </a:p>
        </p:txBody>
      </p:sp>
      <p:pic>
        <p:nvPicPr>
          <p:cNvPr id="2" name="2ndreason">
            <a:hlinkClick r:id="" action="ppaction://media"/>
            <a:extLst>
              <a:ext uri="{FF2B5EF4-FFF2-40B4-BE49-F238E27FC236}">
                <a16:creationId xmlns:a16="http://schemas.microsoft.com/office/drawing/2014/main" id="{87355984-CAEF-4CE0-97C6-C7F0C520538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615518" y="5636581"/>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6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7"/>
        <p:cNvGrpSpPr/>
        <p:nvPr/>
      </p:nvGrpSpPr>
      <p:grpSpPr>
        <a:xfrm>
          <a:off x="0" y="0"/>
          <a:ext cx="0" cy="0"/>
          <a:chOff x="0" y="0"/>
          <a:chExt cx="0" cy="0"/>
        </a:xfrm>
      </p:grpSpPr>
      <p:sp>
        <p:nvSpPr>
          <p:cNvPr id="168" name="Google Shape;168;gb4d4af3699_1_38"/>
          <p:cNvSpPr txBox="1">
            <a:spLocks noGrp="1"/>
          </p:cNvSpPr>
          <p:nvPr>
            <p:ph type="ctrTitle"/>
          </p:nvPr>
        </p:nvSpPr>
        <p:spPr>
          <a:xfrm>
            <a:off x="4540025" y="-755217"/>
            <a:ext cx="6690000" cy="21051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WHY?</a:t>
            </a:r>
            <a:endParaRPr/>
          </a:p>
        </p:txBody>
      </p:sp>
      <p:sp>
        <p:nvSpPr>
          <p:cNvPr id="169" name="Google Shape;169;gb4d4af3699_1_38"/>
          <p:cNvSpPr txBox="1">
            <a:spLocks noGrp="1"/>
          </p:cNvSpPr>
          <p:nvPr>
            <p:ph type="subTitle" idx="1"/>
          </p:nvPr>
        </p:nvSpPr>
        <p:spPr>
          <a:xfrm>
            <a:off x="4136475" y="1349825"/>
            <a:ext cx="7269600" cy="4974300"/>
          </a:xfrm>
          <a:prstGeom prst="rect">
            <a:avLst/>
          </a:prstGeom>
          <a:noFill/>
          <a:ln>
            <a:noFill/>
          </a:ln>
        </p:spPr>
        <p:txBody>
          <a:bodyPr spcFirstLastPara="1" wrap="square" lIns="91425" tIns="45700" rIns="91425" bIns="45700" anchor="t" anchorCtr="0">
            <a:noAutofit/>
          </a:bodyPr>
          <a:lstStyle/>
          <a:p>
            <a:pPr marL="0" lvl="0" indent="0" algn="just" rtl="0">
              <a:lnSpc>
                <a:spcPct val="150000"/>
              </a:lnSpc>
              <a:spcBef>
                <a:spcPts val="0"/>
              </a:spcBef>
              <a:spcAft>
                <a:spcPts val="0"/>
              </a:spcAft>
              <a:buClr>
                <a:schemeClr val="dk1"/>
              </a:buClr>
              <a:buSzPts val="2400"/>
              <a:buNone/>
            </a:pPr>
            <a:r>
              <a:rPr lang="en-MY">
                <a:latin typeface="Montserrat"/>
                <a:ea typeface="Montserrat"/>
                <a:cs typeface="Montserrat"/>
                <a:sym typeface="Montserrat"/>
              </a:rPr>
              <a:t>You can continue working, running the household, and take classes all at once. While online students receive deadlines, there is more flexibility around what their day. Student can choose when to study, complete assignments, listen to lectures, and more.</a:t>
            </a:r>
            <a:endParaRPr>
              <a:latin typeface="Montserrat"/>
              <a:ea typeface="Montserrat"/>
              <a:cs typeface="Montserrat"/>
              <a:sym typeface="Montserrat"/>
            </a:endParaRPr>
          </a:p>
          <a:p>
            <a:pPr marL="0" lvl="0" indent="0" algn="just" rtl="0">
              <a:lnSpc>
                <a:spcPct val="150000"/>
              </a:lnSpc>
              <a:spcBef>
                <a:spcPts val="0"/>
              </a:spcBef>
              <a:spcAft>
                <a:spcPts val="0"/>
              </a:spcAft>
              <a:buClr>
                <a:schemeClr val="dk1"/>
              </a:buClr>
              <a:buSzPts val="2400"/>
              <a:buNone/>
            </a:pPr>
            <a:endParaRPr>
              <a:latin typeface="Montserrat"/>
              <a:ea typeface="Montserrat"/>
              <a:cs typeface="Montserrat"/>
              <a:sym typeface="Montserrat"/>
            </a:endParaRPr>
          </a:p>
          <a:p>
            <a:pPr marL="0" lvl="0" indent="0" algn="just" rtl="0">
              <a:lnSpc>
                <a:spcPct val="150000"/>
              </a:lnSpc>
              <a:spcBef>
                <a:spcPts val="1200"/>
              </a:spcBef>
              <a:spcAft>
                <a:spcPts val="1200"/>
              </a:spcAft>
              <a:buNone/>
            </a:pPr>
            <a:r>
              <a:rPr lang="en-MY">
                <a:latin typeface="Montserrat"/>
                <a:ea typeface="Montserrat"/>
                <a:cs typeface="Montserrat"/>
                <a:sym typeface="Montserrat"/>
              </a:rPr>
              <a:t>With a traditional class format, there is often a lack of flexibility. You must attend your classes in person, meaning there is usually a commute and strict scheduling involved. However, there are still flexible class options out there. If you prefer to take classes on-campus, you can find a school that will allow you to create a customized schedule that works around your needs.</a:t>
            </a:r>
            <a:endParaRPr/>
          </a:p>
        </p:txBody>
      </p:sp>
      <p:pic>
        <p:nvPicPr>
          <p:cNvPr id="2" name="2ndreason2">
            <a:hlinkClick r:id="" action="ppaction://media"/>
            <a:extLst>
              <a:ext uri="{FF2B5EF4-FFF2-40B4-BE49-F238E27FC236}">
                <a16:creationId xmlns:a16="http://schemas.microsoft.com/office/drawing/2014/main" id="{392A7904-9A54-4C62-A34E-DC115ACC066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481125" y="57145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780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gb4d4af3699_1_15"/>
          <p:cNvSpPr txBox="1">
            <a:spLocks noGrp="1"/>
          </p:cNvSpPr>
          <p:nvPr>
            <p:ph type="ctrTitle"/>
          </p:nvPr>
        </p:nvSpPr>
        <p:spPr>
          <a:xfrm>
            <a:off x="4621325" y="-660342"/>
            <a:ext cx="6690000" cy="21051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3RD REASON</a:t>
            </a:r>
            <a:endParaRPr/>
          </a:p>
        </p:txBody>
      </p:sp>
      <p:sp>
        <p:nvSpPr>
          <p:cNvPr id="175" name="Google Shape;175;gb4d4af3699_1_15"/>
          <p:cNvSpPr txBox="1">
            <a:spLocks noGrp="1"/>
          </p:cNvSpPr>
          <p:nvPr>
            <p:ph type="subTitle" idx="1"/>
          </p:nvPr>
        </p:nvSpPr>
        <p:spPr>
          <a:xfrm>
            <a:off x="3409175" y="2864625"/>
            <a:ext cx="9114300" cy="2886600"/>
          </a:xfrm>
          <a:prstGeom prst="rect">
            <a:avLst/>
          </a:prstGeom>
          <a:noFill/>
          <a:ln>
            <a:noFill/>
          </a:ln>
        </p:spPr>
        <p:txBody>
          <a:bodyPr spcFirstLastPara="1" wrap="square" lIns="91425" tIns="45700" rIns="91425" bIns="45700" anchor="t" anchorCtr="0">
            <a:noAutofit/>
          </a:bodyPr>
          <a:lstStyle/>
          <a:p>
            <a:pPr marL="457200" lvl="0" indent="0" algn="ctr" rtl="0">
              <a:lnSpc>
                <a:spcPct val="115000"/>
              </a:lnSpc>
              <a:spcBef>
                <a:spcPts val="1200"/>
              </a:spcBef>
              <a:spcAft>
                <a:spcPts val="1200"/>
              </a:spcAft>
              <a:buNone/>
            </a:pPr>
            <a:r>
              <a:rPr lang="en-MY" sz="4800" b="1">
                <a:latin typeface="Montserrat"/>
                <a:ea typeface="Montserrat"/>
                <a:cs typeface="Montserrat"/>
                <a:sym typeface="Montserrat"/>
              </a:rPr>
              <a:t>Become Independent</a:t>
            </a:r>
            <a:endParaRPr/>
          </a:p>
        </p:txBody>
      </p:sp>
      <p:pic>
        <p:nvPicPr>
          <p:cNvPr id="2" name="3rdreason">
            <a:hlinkClick r:id="" action="ppaction://media"/>
            <a:extLst>
              <a:ext uri="{FF2B5EF4-FFF2-40B4-BE49-F238E27FC236}">
                <a16:creationId xmlns:a16="http://schemas.microsoft.com/office/drawing/2014/main" id="{75F8FFC4-2B3E-4397-A5F1-C2EA8673199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80007" y="575122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44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9"/>
        <p:cNvGrpSpPr/>
        <p:nvPr/>
      </p:nvGrpSpPr>
      <p:grpSpPr>
        <a:xfrm>
          <a:off x="0" y="0"/>
          <a:ext cx="0" cy="0"/>
          <a:chOff x="0" y="0"/>
          <a:chExt cx="0" cy="0"/>
        </a:xfrm>
      </p:grpSpPr>
      <p:sp>
        <p:nvSpPr>
          <p:cNvPr id="180" name="Google Shape;180;gb4d4af3699_1_43"/>
          <p:cNvSpPr txBox="1">
            <a:spLocks noGrp="1"/>
          </p:cNvSpPr>
          <p:nvPr>
            <p:ph type="ctrTitle"/>
          </p:nvPr>
        </p:nvSpPr>
        <p:spPr>
          <a:xfrm>
            <a:off x="4634875" y="-782342"/>
            <a:ext cx="6690000" cy="2105100"/>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dk1"/>
              </a:buClr>
              <a:buSzPts val="6000"/>
              <a:buFont typeface="Calibri"/>
              <a:buNone/>
            </a:pPr>
            <a:r>
              <a:rPr lang="en-MY"/>
              <a:t>WHY?</a:t>
            </a:r>
            <a:endParaRPr/>
          </a:p>
        </p:txBody>
      </p:sp>
      <p:sp>
        <p:nvSpPr>
          <p:cNvPr id="181" name="Google Shape;181;gb4d4af3699_1_43"/>
          <p:cNvSpPr txBox="1">
            <a:spLocks noGrp="1"/>
          </p:cNvSpPr>
          <p:nvPr>
            <p:ph type="subTitle" idx="1"/>
          </p:nvPr>
        </p:nvSpPr>
        <p:spPr>
          <a:xfrm>
            <a:off x="4109375" y="1607375"/>
            <a:ext cx="7820400" cy="4784400"/>
          </a:xfrm>
          <a:prstGeom prst="rect">
            <a:avLst/>
          </a:prstGeom>
          <a:noFill/>
          <a:ln>
            <a:noFill/>
          </a:ln>
        </p:spPr>
        <p:txBody>
          <a:bodyPr spcFirstLastPara="1" wrap="square" lIns="91425" tIns="45700" rIns="91425" bIns="45700" anchor="t" anchorCtr="0">
            <a:noAutofit/>
          </a:bodyPr>
          <a:lstStyle/>
          <a:p>
            <a:pPr marL="0" lvl="0" indent="0" algn="just" rtl="0">
              <a:lnSpc>
                <a:spcPct val="150000"/>
              </a:lnSpc>
              <a:spcBef>
                <a:spcPts val="0"/>
              </a:spcBef>
              <a:spcAft>
                <a:spcPts val="0"/>
              </a:spcAft>
              <a:buClr>
                <a:schemeClr val="dk1"/>
              </a:buClr>
              <a:buSzPts val="2400"/>
              <a:buNone/>
            </a:pPr>
            <a:r>
              <a:rPr lang="en-MY" dirty="0">
                <a:latin typeface="Montserrat"/>
                <a:ea typeface="Montserrat"/>
                <a:cs typeface="Montserrat"/>
                <a:sym typeface="Montserrat"/>
              </a:rPr>
              <a:t>Online Digital learning mean that the student will learn at their own pace with the help of the lecturer. But it would be impossible for the lecturer to entertain and guide every students. That’s conclude that the student will need to be more independent in the learning process and will only find the lecturer when it really matters. As the student will have more time for themself during online learning, they surely have enough time to self-learn some of the syllabus rather than fully waiting for it to be teach by the lecturer. This is brilliant as this will prepare the student for their future as they need to learn to be independent and take initiative to their own hand when they are starting to work.</a:t>
            </a:r>
            <a:endParaRPr dirty="0"/>
          </a:p>
        </p:txBody>
      </p:sp>
      <p:pic>
        <p:nvPicPr>
          <p:cNvPr id="3" name="3rdreason3.1mp3">
            <a:hlinkClick r:id="" action="ppaction://media"/>
            <a:extLst>
              <a:ext uri="{FF2B5EF4-FFF2-40B4-BE49-F238E27FC236}">
                <a16:creationId xmlns:a16="http://schemas.microsoft.com/office/drawing/2014/main" id="{19F04966-5DBD-4171-90E1-FC45D3BD69A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79870" y="5782175"/>
            <a:ext cx="609600" cy="6096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485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TotalTime>
  <Words>525</Words>
  <Application>Microsoft Office PowerPoint</Application>
  <PresentationFormat>Widescreen</PresentationFormat>
  <Paragraphs>24</Paragraphs>
  <Slides>12</Slides>
  <Notes>12</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Arial</vt:lpstr>
      <vt:lpstr>Calibri</vt:lpstr>
      <vt:lpstr>Lato</vt:lpstr>
      <vt:lpstr>Montserrat</vt:lpstr>
      <vt:lpstr>Focus</vt:lpstr>
      <vt:lpstr>FACE TO FACE VS ONLINE CLASS</vt:lpstr>
      <vt:lpstr>WHICH IS BETTER?</vt:lpstr>
      <vt:lpstr>REASONS</vt:lpstr>
      <vt:lpstr>1ST REASON</vt:lpstr>
      <vt:lpstr>WHY?</vt:lpstr>
      <vt:lpstr>2ND REASON</vt:lpstr>
      <vt:lpstr>WHY?</vt:lpstr>
      <vt:lpstr>3RD REASON</vt:lpstr>
      <vt:lpstr>WHY?</vt:lpstr>
      <vt:lpstr>4TH REASON</vt:lpstr>
      <vt:lpstr>WHY?</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TO FACE VS ONLINE CLASS</dc:title>
  <dc:creator>Ku Haziq</dc:creator>
  <cp:lastModifiedBy>To'Ak</cp:lastModifiedBy>
  <cp:revision>9</cp:revision>
  <dcterms:created xsi:type="dcterms:W3CDTF">2021-01-09T13:18:12Z</dcterms:created>
  <dcterms:modified xsi:type="dcterms:W3CDTF">2021-01-10T10:06:40Z</dcterms:modified>
</cp:coreProperties>
</file>